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Practices of Scientists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scientists do the things they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5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Evaluation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Weigh the pros and cons of different equipment, procedures, or products.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11632"/>
            <a:ext cx="4909342" cy="3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Collect and analyze data (in a specific instance) to develop a hypothesis (a general statement)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733108"/>
            <a:ext cx="4317503" cy="345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Curiosity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emotion that leads to natural inquisitive behaviors like exploration and questioning.  A desire to know new things.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70330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making and testing of tools and techniques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14025"/>
            <a:ext cx="5092982" cy="33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4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Looking at existing data to find patterns and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52125"/>
            <a:ext cx="5163524" cy="32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Duplicate something observed, heard about, or read.  Test if something can be repeated.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829583"/>
            <a:ext cx="3188349" cy="31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3556"/>
            <a:ext cx="7215328" cy="3053443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Carefully and accurately describing things or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6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40819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Authoritative Knowledge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 books, websites, teachers, or peers who have expert knowledge.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782671"/>
            <a:ext cx="3137056" cy="32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your prediction or hypothesis.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24333"/>
            <a:ext cx="5193896" cy="33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Knowledge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14400" y="42291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Take knowledge from one field and apply it to another.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801797"/>
            <a:ext cx="3315911" cy="333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4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409</TotalTime>
  <Words>149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Practices of Scientists</vt:lpstr>
      <vt:lpstr>Curiosity</vt:lpstr>
      <vt:lpstr>Technology</vt:lpstr>
      <vt:lpstr>Induction</vt:lpstr>
      <vt:lpstr>Replication</vt:lpstr>
      <vt:lpstr>Description</vt:lpstr>
      <vt:lpstr>Authoritative Knowledge</vt:lpstr>
      <vt:lpstr>Experimentation</vt:lpstr>
      <vt:lpstr>Transitive Knowledge</vt:lpstr>
      <vt:lpstr>Product Evaluation</vt:lpstr>
      <vt:lpstr>Deduction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Practices of Scientists</dc:title>
  <dc:creator>Dan Bobrowski</dc:creator>
  <cp:lastModifiedBy>Dan Bobrowski</cp:lastModifiedBy>
  <cp:revision>7</cp:revision>
  <dcterms:created xsi:type="dcterms:W3CDTF">2013-03-06T19:57:56Z</dcterms:created>
  <dcterms:modified xsi:type="dcterms:W3CDTF">2013-03-15T06:12:38Z</dcterms:modified>
</cp:coreProperties>
</file>