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1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4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3F3F-59F3-4E50-88C6-F907727E41E7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A594-C946-4F13-B0D0-DC030656F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1163115" y="-1086919"/>
            <a:ext cx="6781799" cy="9108039"/>
            <a:chOff x="4191000" y="35962"/>
            <a:chExt cx="4901735" cy="67458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5962"/>
              <a:ext cx="4901735" cy="674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24400" y="306288"/>
              <a:ext cx="14013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Anne McKnight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52109" y="604543"/>
              <a:ext cx="11641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002060"/>
                  </a:solidFill>
                  <a:latin typeface="Maiandra GD" pitchFamily="34" charset="0"/>
                </a:rPr>
                <a:t>Density Bags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iandra GD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1194" y="1102243"/>
              <a:ext cx="31515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To observe different student approaches &amp; pair dynamics (4 pairs 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36423" y="940590"/>
              <a:ext cx="272832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X</a:t>
              </a:r>
            </a:p>
          </p:txBody>
        </p:sp>
        <p:cxnSp>
          <p:nvCxnSpPr>
            <p:cNvPr id="10" name="Straight Arrow Connector 9"/>
            <p:cNvCxnSpPr>
              <a:endCxn id="12" idx="2"/>
            </p:cNvCxnSpPr>
            <p:nvPr/>
          </p:nvCxnSpPr>
          <p:spPr>
            <a:xfrm flipV="1">
              <a:off x="6857767" y="2452712"/>
              <a:ext cx="4483" cy="442888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743467" y="2895600"/>
              <a:ext cx="237566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31445" y="2198796"/>
              <a:ext cx="2616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5390" y="4332312"/>
              <a:ext cx="2616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05800" y="4165684"/>
              <a:ext cx="2616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63255" y="2895600"/>
              <a:ext cx="2616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9255" y="4140242"/>
              <a:ext cx="2616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73700" y="2865587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21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1590" y="4604308"/>
              <a:ext cx="2616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>
                  <a:solidFill>
                    <a:srgbClr val="002060"/>
                  </a:solidFill>
                  <a:latin typeface="Maiandra GD" pitchFamily="34" charset="0"/>
                </a:rPr>
                <a:t>9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iandra GD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934200" y="2413042"/>
              <a:ext cx="196865" cy="514908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434590" y="4495800"/>
              <a:ext cx="2616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7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7070617" y="3149516"/>
              <a:ext cx="136415" cy="1117684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>
            <a:xfrm>
              <a:off x="7131065" y="4267200"/>
              <a:ext cx="1219200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>
            <a:xfrm flipH="1">
              <a:off x="6400802" y="4343400"/>
              <a:ext cx="1926911" cy="15240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>
            <a:xfrm>
              <a:off x="6477000" y="4586228"/>
              <a:ext cx="1039964" cy="61972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 flipV="1">
              <a:off x="5127425" y="2739724"/>
              <a:ext cx="403055" cy="11091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>
            <a:xfrm flipH="1">
              <a:off x="6522571" y="4749716"/>
              <a:ext cx="2035802" cy="86604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endCxn id="28" idx="0"/>
            </p:cNvCxnSpPr>
            <p:nvPr/>
          </p:nvCxnSpPr>
          <p:spPr>
            <a:xfrm flipH="1">
              <a:off x="6406456" y="4836320"/>
              <a:ext cx="76679" cy="1005512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6248400" y="5841832"/>
              <a:ext cx="316112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 smtClean="0">
                  <a:solidFill>
                    <a:srgbClr val="002060"/>
                  </a:solidFill>
                  <a:latin typeface="Maiandra GD" pitchFamily="34" charset="0"/>
                </a:rPr>
                <a:t>10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iandra GD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8" idx="0"/>
            </p:cNvCxnSpPr>
            <p:nvPr/>
          </p:nvCxnSpPr>
          <p:spPr>
            <a:xfrm flipH="1" flipV="1">
              <a:off x="6209643" y="3886200"/>
              <a:ext cx="196813" cy="1955632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6084030" y="3708358"/>
              <a:ext cx="290464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21553" y="3708358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12</a:t>
              </a:r>
            </a:p>
          </p:txBody>
        </p:sp>
        <p:cxnSp>
          <p:nvCxnSpPr>
            <p:cNvPr id="32" name="Straight Arrow Connector 31"/>
            <p:cNvCxnSpPr>
              <a:endCxn id="33" idx="3"/>
            </p:cNvCxnSpPr>
            <p:nvPr/>
          </p:nvCxnSpPr>
          <p:spPr>
            <a:xfrm flipH="1">
              <a:off x="5877110" y="5047692"/>
              <a:ext cx="1394068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5562600" y="4920734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14</a:t>
              </a:r>
            </a:p>
          </p:txBody>
        </p:sp>
        <p:cxnSp>
          <p:nvCxnSpPr>
            <p:cNvPr id="34" name="Straight Arrow Connector 33"/>
            <p:cNvCxnSpPr>
              <a:stCxn id="33" idx="0"/>
            </p:cNvCxnSpPr>
            <p:nvPr/>
          </p:nvCxnSpPr>
          <p:spPr>
            <a:xfrm flipH="1" flipV="1">
              <a:off x="5710147" y="3581400"/>
              <a:ext cx="9708" cy="1339334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5552890" y="3429000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15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4880983" y="3581400"/>
              <a:ext cx="757817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615693" y="3429000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16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963351" y="3682916"/>
              <a:ext cx="1898899" cy="1651084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781800" y="5232484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17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5552890" y="5237560"/>
              <a:ext cx="1313500" cy="194544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259891" y="5047692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18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5417146" y="3352800"/>
              <a:ext cx="7927" cy="1723746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5324290" y="3132203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19</a:t>
              </a:r>
            </a:p>
          </p:txBody>
        </p:sp>
        <p:cxnSp>
          <p:nvCxnSpPr>
            <p:cNvPr id="44" name="Straight Arrow Connector 43"/>
            <p:cNvCxnSpPr>
              <a:stCxn id="43" idx="1"/>
            </p:cNvCxnSpPr>
            <p:nvPr/>
          </p:nvCxnSpPr>
          <p:spPr>
            <a:xfrm flipH="1">
              <a:off x="4924626" y="3259161"/>
              <a:ext cx="399664" cy="78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674515" y="3073442"/>
              <a:ext cx="340158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 smtClean="0">
                  <a:solidFill>
                    <a:srgbClr val="002060"/>
                  </a:solidFill>
                  <a:latin typeface="Maiandra GD" pitchFamily="34" charset="0"/>
                </a:rPr>
                <a:t>20</a:t>
              </a: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iandra GD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4963351" y="3012091"/>
              <a:ext cx="567129" cy="137425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831770" y="2739724"/>
              <a:ext cx="338554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22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76690" y="2658953"/>
              <a:ext cx="338554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23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5195215" y="2895600"/>
              <a:ext cx="335265" cy="58761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 flipH="1">
              <a:off x="4880983" y="3835316"/>
              <a:ext cx="1265818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247850" y="5002094"/>
              <a:ext cx="3145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13</a:t>
              </a:r>
            </a:p>
          </p:txBody>
        </p:sp>
        <p:cxnSp>
          <p:nvCxnSpPr>
            <p:cNvPr id="52" name="Straight Arrow Connector 51"/>
            <p:cNvCxnSpPr>
              <a:endCxn id="51" idx="0"/>
            </p:cNvCxnSpPr>
            <p:nvPr/>
          </p:nvCxnSpPr>
          <p:spPr>
            <a:xfrm>
              <a:off x="4867384" y="3905724"/>
              <a:ext cx="2537721" cy="109637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>
            <a:xfrm>
              <a:off x="7639657" y="4603359"/>
              <a:ext cx="796948" cy="0"/>
            </a:xfrm>
            <a:prstGeom prst="straightConnector1">
              <a:avLst/>
            </a:prstGeom>
            <a:noFill/>
            <a:ln w="19050" cap="rnd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8436605" y="4495800"/>
              <a:ext cx="261610" cy="25391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aiandra GD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73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40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2012-10-26T05:12:46Z</dcterms:created>
  <dcterms:modified xsi:type="dcterms:W3CDTF">2012-10-26T07:03:41Z</dcterms:modified>
</cp:coreProperties>
</file>